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65" r:id="rId2"/>
    <p:sldId id="366" r:id="rId3"/>
    <p:sldId id="384" r:id="rId4"/>
    <p:sldId id="386" r:id="rId5"/>
    <p:sldId id="387" r:id="rId6"/>
    <p:sldId id="385" r:id="rId7"/>
    <p:sldId id="367" r:id="rId8"/>
    <p:sldId id="389" r:id="rId9"/>
    <p:sldId id="370" r:id="rId10"/>
    <p:sldId id="391" r:id="rId11"/>
    <p:sldId id="388" r:id="rId12"/>
    <p:sldId id="373" r:id="rId13"/>
    <p:sldId id="374" r:id="rId14"/>
    <p:sldId id="392" r:id="rId15"/>
    <p:sldId id="371" r:id="rId16"/>
    <p:sldId id="390" r:id="rId17"/>
    <p:sldId id="263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078"/>
    <a:srgbClr val="E5E3E0"/>
    <a:srgbClr val="505B71"/>
    <a:srgbClr val="9E9F9F"/>
    <a:srgbClr val="22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47"/>
    <p:restoredTop sz="87284"/>
  </p:normalViewPr>
  <p:slideViewPr>
    <p:cSldViewPr snapToGrid="0" snapToObjects="1" showGuides="1">
      <p:cViewPr varScale="1">
        <p:scale>
          <a:sx n="103" d="100"/>
          <a:sy n="103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11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4B60-C876-B647-980E-C74A78E023A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1BEB-0A2E-CA40-8C92-27787517047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3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946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80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47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841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86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713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059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34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7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6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7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45746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320579"/>
            <a:ext cx="5708144" cy="912879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59162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447DDA-C902-B347-BB09-B9AEF1104F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2A9AA-D88F-A64D-BDE9-7F5BA5D63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8" name="텍스트 개체 틀 24">
            <a:extLst>
              <a:ext uri="{FF2B5EF4-FFF2-40B4-BE49-F238E27FC236}">
                <a16:creationId xmlns:a16="http://schemas.microsoft.com/office/drawing/2014/main" id="{57C354E9-7B3D-8641-80A6-2CD61F2C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306D9578-85EF-8847-AE30-1EE3D096A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5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3" r:id="rId6"/>
    <p:sldLayoutId id="2147483662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81E30AE-9FCF-454E-85C0-D928A08B7A9F}"/>
              </a:ext>
            </a:extLst>
          </p:cNvPr>
          <p:cNvGrpSpPr/>
          <p:nvPr/>
        </p:nvGrpSpPr>
        <p:grpSpPr>
          <a:xfrm>
            <a:off x="2047300" y="1372800"/>
            <a:ext cx="8121600" cy="4433040"/>
            <a:chOff x="463964" y="1823267"/>
            <a:chExt cx="8121600" cy="4433040"/>
          </a:xfrm>
        </p:grpSpPr>
        <p:pic>
          <p:nvPicPr>
            <p:cNvPr id="7" name="그림 6" descr="스크린샷, 실내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id="{EFA765CA-BD50-134E-971C-A60424BC0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964" y="1823267"/>
              <a:ext cx="8121600" cy="4433040"/>
            </a:xfrm>
            <a:prstGeom prst="rect">
              <a:avLst/>
            </a:prstGeom>
            <a:ln w="25400">
              <a:solidFill>
                <a:srgbClr val="505B7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7984CE-8B3C-9441-83A8-437BB9ED9E43}"/>
                </a:ext>
              </a:extLst>
            </p:cNvPr>
            <p:cNvSpPr/>
            <p:nvPr/>
          </p:nvSpPr>
          <p:spPr>
            <a:xfrm>
              <a:off x="463964" y="2151017"/>
              <a:ext cx="520105" cy="1123406"/>
            </a:xfrm>
            <a:prstGeom prst="rect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rgbClr val="505B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86212" y="824028"/>
            <a:ext cx="57081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자른 타겟 이미지를 다른 이름으로 저장해주세요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ex) target1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3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B2548B1-82F2-804D-8AEB-89A2F3B74D93}"/>
              </a:ext>
            </a:extLst>
          </p:cNvPr>
          <p:cNvSpPr txBox="1"/>
          <p:nvPr/>
        </p:nvSpPr>
        <p:spPr>
          <a:xfrm>
            <a:off x="3225452" y="351035"/>
            <a:ext cx="9124428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이번에는 직접 수집한 이미지 데이터 중 타겟이 존재하지 않는 배경 이미지를 가공해보는 시간을 가져보도록 하겠습니다</a:t>
            </a:r>
            <a:r>
              <a:rPr kumimoji="1" lang="en-US" altLang="ko-KR" sz="16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6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아래의 과정을 따라 진행해주세요</a:t>
            </a:r>
            <a:r>
              <a:rPr kumimoji="1" lang="en-US" altLang="ko-KR" sz="16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sz="16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759" y="258975"/>
            <a:ext cx="19399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배경 이미지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만들기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B6CB276-AAEA-9D44-83BB-56B39B62F4E4}"/>
              </a:ext>
            </a:extLst>
          </p:cNvPr>
          <p:cNvSpPr txBox="1">
            <a:spLocks/>
          </p:cNvSpPr>
          <p:nvPr/>
        </p:nvSpPr>
        <p:spPr>
          <a:xfrm>
            <a:off x="2941352" y="1689790"/>
            <a:ext cx="9017076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수집한 이미지 데이터를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그림판에서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열어주세요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상단 메뉴에서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2D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셰이프를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누르고 사각형 툴을 생성해주세요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 descr="스크린샷, 컴퓨터, 화면, 모니터이(가) 표시된 사진&#10;&#10;자동 생성된 설명">
            <a:extLst>
              <a:ext uri="{FF2B5EF4-FFF2-40B4-BE49-F238E27FC236}">
                <a16:creationId xmlns:a16="http://schemas.microsoft.com/office/drawing/2014/main" id="{C904DEA6-AB37-2642-967A-F29D0E6D0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52" y="2092473"/>
            <a:ext cx="8121600" cy="443727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274C28-C69E-0F4D-8E23-EA5686D4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" t="37594" r="60498" b="4474"/>
          <a:stretch/>
        </p:blipFill>
        <p:spPr>
          <a:xfrm>
            <a:off x="727146" y="3429000"/>
            <a:ext cx="1744012" cy="180252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2722FB-F5C8-A141-B59E-4F977F413AAE}"/>
              </a:ext>
            </a:extLst>
          </p:cNvPr>
          <p:cNvSpPr/>
          <p:nvPr/>
        </p:nvSpPr>
        <p:spPr>
          <a:xfrm>
            <a:off x="727146" y="3428999"/>
            <a:ext cx="1744012" cy="2780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7">
            <a:extLst>
              <a:ext uri="{FF2B5EF4-FFF2-40B4-BE49-F238E27FC236}">
                <a16:creationId xmlns:a16="http://schemas.microsoft.com/office/drawing/2014/main" id="{2CF5FF1D-B35D-DC4F-B7FC-A877EFFF942E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1933685" y="2284846"/>
            <a:ext cx="809620" cy="14786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0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컴퓨터, 화면, 모니터이(가) 표시된 사진&#10;&#10;자동 생성된 설명">
            <a:extLst>
              <a:ext uri="{FF2B5EF4-FFF2-40B4-BE49-F238E27FC236}">
                <a16:creationId xmlns:a16="http://schemas.microsoft.com/office/drawing/2014/main" id="{8A5B23A9-60AB-0442-933C-5E74A8B5A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94" y="1368570"/>
            <a:ext cx="8121600" cy="443727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84005" y="824028"/>
            <a:ext cx="661252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만든 네모를 타겟 이미지에 덮어 씌우고 채우기를 사용해 검게 칠해주세요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마찬가지로 다른 이름으로 저장해주세요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C72452-1CD7-E64F-A95F-A7BD9A8D6B12}"/>
              </a:ext>
            </a:extLst>
          </p:cNvPr>
          <p:cNvSpPr/>
          <p:nvPr/>
        </p:nvSpPr>
        <p:spPr>
          <a:xfrm>
            <a:off x="4440432" y="3822059"/>
            <a:ext cx="210509" cy="3815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114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A11C351-3261-4E44-AA7F-CC48DE40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96" y="1385662"/>
            <a:ext cx="8121600" cy="444150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74279" y="824028"/>
            <a:ext cx="7371278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아래와 같이 타겟 이미지와 타겟이 검게 칠해진 배경 이미지를 생성하면 완료입니다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3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9260" y="2998113"/>
            <a:ext cx="68462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 업로드하기</a:t>
            </a:r>
            <a:endParaRPr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5" y="1372134"/>
            <a:ext cx="256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가공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3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00486" y="1535457"/>
            <a:ext cx="7096425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자른 타겟 이미지를 가상 머신 주피터의 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waly_face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폴더에 업로드 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C78B8-BC3E-7348-99B7-2E706566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27"/>
          <a:stretch/>
        </p:blipFill>
        <p:spPr>
          <a:xfrm>
            <a:off x="2000487" y="2078152"/>
            <a:ext cx="8394700" cy="322727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0B285FA-E0C3-4CC5-B3F1-62A6A850BC6C}"/>
              </a:ext>
            </a:extLst>
          </p:cNvPr>
          <p:cNvSpPr/>
          <p:nvPr/>
        </p:nvSpPr>
        <p:spPr>
          <a:xfrm>
            <a:off x="8739723" y="3590925"/>
            <a:ext cx="752475" cy="36195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3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898650" y="1454166"/>
            <a:ext cx="6612520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가공한 배경 이미지는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back_imgs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업로드해주세요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69B01-B307-1045-9BA1-44BF4E99F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65"/>
          <a:stretch/>
        </p:blipFill>
        <p:spPr>
          <a:xfrm>
            <a:off x="1898650" y="1946275"/>
            <a:ext cx="8394700" cy="32258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56E50-5511-4A1B-B343-DEA6AF770555}"/>
              </a:ext>
            </a:extLst>
          </p:cNvPr>
          <p:cNvSpPr/>
          <p:nvPr/>
        </p:nvSpPr>
        <p:spPr>
          <a:xfrm>
            <a:off x="8644473" y="3438525"/>
            <a:ext cx="752475" cy="36195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221677" y="5613809"/>
            <a:ext cx="6156133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9425" y="5627316"/>
            <a:ext cx="644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수집한 이미지 데이터를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가공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하는 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986017" y="1456428"/>
            <a:ext cx="4123792" cy="2609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kumimoji="1"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가공</a:t>
            </a:r>
            <a:endParaRPr kumimoji="1"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BB1BE2CB-C6CF-4087-A7A6-CBAE0369CB2B}"/>
              </a:ext>
            </a:extLst>
          </p:cNvPr>
          <p:cNvSpPr/>
          <p:nvPr/>
        </p:nvSpPr>
        <p:spPr>
          <a:xfrm>
            <a:off x="-221677" y="4743056"/>
            <a:ext cx="7419611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197EE6-391E-4B43-BF66-4EA45463CDBD}"/>
              </a:ext>
            </a:extLst>
          </p:cNvPr>
          <p:cNvSpPr/>
          <p:nvPr/>
        </p:nvSpPr>
        <p:spPr>
          <a:xfrm>
            <a:off x="319425" y="4756563"/>
            <a:ext cx="6878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가상머신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 저장한 이미지 데이터를 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로컬컴퓨터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저장해봅시다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90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3162" y="2921168"/>
            <a:ext cx="7105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 불러오기</a:t>
            </a:r>
            <a:endParaRPr lang="en-US" altLang="ko-KR" sz="6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5" y="1372134"/>
            <a:ext cx="256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가공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0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1911A-3CC3-FD49-BFE6-C638BDEB4482}"/>
              </a:ext>
            </a:extLst>
          </p:cNvPr>
          <p:cNvSpPr/>
          <p:nvPr/>
        </p:nvSpPr>
        <p:spPr>
          <a:xfrm>
            <a:off x="829742" y="279100"/>
            <a:ext cx="16289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머신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접속하기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1E83C-79EC-644D-A62C-8A613C8E1B50}"/>
              </a:ext>
            </a:extLst>
          </p:cNvPr>
          <p:cNvSpPr txBox="1"/>
          <p:nvPr/>
        </p:nvSpPr>
        <p:spPr>
          <a:xfrm>
            <a:off x="3274540" y="517962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사진을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받기 위해 데이터를 업로드했던 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노트북으로 접속합니다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8B0F9-0FB8-B744-9E46-2D6AF2830E29}"/>
              </a:ext>
            </a:extLst>
          </p:cNvPr>
          <p:cNvSpPr txBox="1"/>
          <p:nvPr/>
        </p:nvSpPr>
        <p:spPr>
          <a:xfrm>
            <a:off x="3431883" y="88729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**접속</a:t>
            </a:r>
            <a:r>
              <a:rPr kumimoji="1" lang="ko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방법은 </a:t>
            </a:r>
            <a:r>
              <a:rPr kumimoji="1" lang="en-US" altLang="ko-KR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ko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장 </a:t>
            </a:r>
            <a:r>
              <a:rPr kumimoji="1" lang="en-US" altLang="ko-KR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kumimoji="1" lang="ko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절 </a:t>
            </a:r>
            <a:r>
              <a:rPr kumimoji="1" lang="en-US" altLang="ko-KR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‘</a:t>
            </a:r>
            <a:r>
              <a:rPr kumimoji="1" lang="ko-KR" altLang="en-US" sz="1200" dirty="0" err="1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애저</a:t>
            </a:r>
            <a:r>
              <a:rPr kumimoji="1" lang="ko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랩</a:t>
            </a:r>
            <a:r>
              <a:rPr kumimoji="1" lang="en-US" altLang="ko-KR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’</a:t>
            </a:r>
            <a:r>
              <a:rPr kumimoji="1" lang="ko-KR" altLang="en-US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참고해주세요</a:t>
            </a:r>
            <a:r>
              <a:rPr kumimoji="1" lang="en-US" altLang="ko-KR" sz="12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ore-KR" altLang="en-US" sz="1200" dirty="0">
              <a:solidFill>
                <a:srgbClr val="C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A33598-0B77-5146-9E6C-4180BC46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9" r="7603"/>
          <a:stretch/>
        </p:blipFill>
        <p:spPr>
          <a:xfrm>
            <a:off x="1682496" y="2348077"/>
            <a:ext cx="8906256" cy="363003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14260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51911A-3CC3-FD49-BFE6-C638BDEB4482}"/>
              </a:ext>
            </a:extLst>
          </p:cNvPr>
          <p:cNvSpPr/>
          <p:nvPr/>
        </p:nvSpPr>
        <p:spPr>
          <a:xfrm>
            <a:off x="159687" y="265301"/>
            <a:ext cx="2299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다운로드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16BB-85E0-0F4A-AF13-540633CD20F8}"/>
              </a:ext>
            </a:extLst>
          </p:cNvPr>
          <p:cNvSpPr txBox="1"/>
          <p:nvPr/>
        </p:nvSpPr>
        <p:spPr>
          <a:xfrm>
            <a:off x="3262185" y="588466"/>
            <a:ext cx="787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노트북에 업로드 했던 이미지들을 다음 과정을 통해 다운로드 합니다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B2A7C-5FDA-414F-BAA7-ED4CACDB1C8D}"/>
              </a:ext>
            </a:extLst>
          </p:cNvPr>
          <p:cNvSpPr txBox="1"/>
          <p:nvPr/>
        </p:nvSpPr>
        <p:spPr>
          <a:xfrm>
            <a:off x="8091957" y="3429000"/>
            <a:ext cx="3466526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data/</a:t>
            </a:r>
            <a:r>
              <a:rPr kumimoji="1" lang="en-US" altLang="ko-Kore-KR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train_imgs</a:t>
            </a: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폴더로 이동합니다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수집한 이미지 파일들을 선택해줍니다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상단의 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Downloads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버튼을 눌러 이미지</a:t>
            </a:r>
            <a:b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파일을 다운로드합니다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9ED6C-B041-7747-876D-BEACF190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74" y="1945713"/>
            <a:ext cx="6696639" cy="43946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87128B-FB6D-42F1-BA67-B1F12270F81B}"/>
              </a:ext>
            </a:extLst>
          </p:cNvPr>
          <p:cNvSpPr/>
          <p:nvPr/>
        </p:nvSpPr>
        <p:spPr>
          <a:xfrm>
            <a:off x="1968759" y="2435290"/>
            <a:ext cx="606490" cy="2146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4755" y="2998113"/>
            <a:ext cx="7522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 직접 가공하기</a:t>
            </a:r>
            <a:endParaRPr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5" y="1372134"/>
            <a:ext cx="256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가공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9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B2548B1-82F2-804D-8AEB-89A2F3B74D93}"/>
              </a:ext>
            </a:extLst>
          </p:cNvPr>
          <p:cNvSpPr txBox="1"/>
          <p:nvPr/>
        </p:nvSpPr>
        <p:spPr>
          <a:xfrm>
            <a:off x="3225452" y="328257"/>
            <a:ext cx="8624678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수집한 이미지 데이터를 컴퓨터에서 가공해보는 시간을 가져보도록 하겠습니다</a:t>
            </a:r>
            <a:r>
              <a:rPr kumimoji="1" lang="en-US" altLang="ko-KR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먼저 찾고자 하는 객체의 얼굴만 수집해 보겠습니다</a:t>
            </a:r>
            <a:r>
              <a:rPr kumimoji="1" lang="en-US" altLang="ko-KR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941226" y="1773761"/>
            <a:ext cx="32576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수집한 이미지 데이터를 열어주세요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729" y="258975"/>
            <a:ext cx="1955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타겟 이미지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F1BFB-27D5-1945-878F-C01D68A1F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" t="37594" r="60498" b="4474"/>
          <a:stretch/>
        </p:blipFill>
        <p:spPr>
          <a:xfrm>
            <a:off x="727146" y="3429000"/>
            <a:ext cx="1744012" cy="180252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34" name="그림 33" descr="사람들, 스키타기, 군중, 그룹이(가) 표시된 사진&#10;&#10;자동 생성된 설명">
            <a:extLst>
              <a:ext uri="{FF2B5EF4-FFF2-40B4-BE49-F238E27FC236}">
                <a16:creationId xmlns:a16="http://schemas.microsoft.com/office/drawing/2014/main" id="{09E50320-CB00-D240-ACC5-F6BFF139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39" y="2243250"/>
            <a:ext cx="8121600" cy="444150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39FBFE-CF3F-4917-A049-D6E576D84A03}"/>
              </a:ext>
            </a:extLst>
          </p:cNvPr>
          <p:cNvSpPr/>
          <p:nvPr/>
        </p:nvSpPr>
        <p:spPr>
          <a:xfrm>
            <a:off x="727146" y="3428999"/>
            <a:ext cx="1744012" cy="2780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B9CB095-DD60-4DDC-B715-1FCBD81EAC9C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1933685" y="2284846"/>
            <a:ext cx="809620" cy="147868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45876" y="824028"/>
            <a:ext cx="57081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상단의 자르기 및 회전 메뉴를 클릭해주세요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스크린샷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6EC34EB8-D073-014A-B6D8-DD8FFAD0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76" y="1275688"/>
            <a:ext cx="8121600" cy="444150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</p:spTree>
    <p:extLst>
      <p:ext uri="{BB962C8B-B14F-4D97-AF65-F5344CB8AC3E}">
        <p14:creationId xmlns:p14="http://schemas.microsoft.com/office/powerpoint/2010/main" val="131183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D6BDC5C9-112C-A640-8404-733015EB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76" y="1288378"/>
            <a:ext cx="8121600" cy="442881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2045876" y="824028"/>
            <a:ext cx="57081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타겟 이미지만 잘라주세요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여러분들은 타겟의 얼굴만 잘라주세요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71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13352</TotalTime>
  <Words>273</Words>
  <Application>Microsoft Macintosh PowerPoint</Application>
  <PresentationFormat>와이드스크린</PresentationFormat>
  <Paragraphs>47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경기천년제목 Bold</vt:lpstr>
      <vt:lpstr>경기천년제목 Medium</vt:lpstr>
      <vt:lpstr>에스코어 드림 5 Medium</vt:lpstr>
      <vt:lpstr>S-Core Dream 4 Regular</vt:lpstr>
      <vt:lpstr>S-Core Dream 5 Medium</vt:lpstr>
      <vt:lpstr>S-Core Dream 6 Bold</vt:lpstr>
      <vt:lpstr>S-Core Dream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Microsoft Office User</cp:lastModifiedBy>
  <cp:revision>191</cp:revision>
  <dcterms:created xsi:type="dcterms:W3CDTF">2020-07-01T13:16:47Z</dcterms:created>
  <dcterms:modified xsi:type="dcterms:W3CDTF">2021-01-04T06:37:19Z</dcterms:modified>
</cp:coreProperties>
</file>